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D4BD7-20FC-46BA-A1DB-37C168C8A227}" v="4" dt="2024-05-31T03:17:46.7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2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11:11.248" v="1072" actId="14100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11:11.248" v="1072" actId="14100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11:11.248" v="1072" actId="14100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11:06.096" v="1071" actId="14100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10:58.387" v="1070" actId="14100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10:53.340" v="1069" actId="14100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  <pc:docChgLst>
    <pc:chgData name="ZHANG Xiangyu" userId="0af619d5-14b7-43d3-95bc-94ad39c803d6" providerId="ADAL" clId="{575D4BD7-20FC-46BA-A1DB-37C168C8A227}"/>
    <pc:docChg chg="modSld">
      <pc:chgData name="ZHANG Xiangyu" userId="0af619d5-14b7-43d3-95bc-94ad39c803d6" providerId="ADAL" clId="{575D4BD7-20FC-46BA-A1DB-37C168C8A227}" dt="2024-05-31T03:17:46.743" v="10" actId="5736"/>
      <pc:docMkLst>
        <pc:docMk/>
      </pc:docMkLst>
      <pc:sldChg chg="modSp mod">
        <pc:chgData name="ZHANG Xiangyu" userId="0af619d5-14b7-43d3-95bc-94ad39c803d6" providerId="ADAL" clId="{575D4BD7-20FC-46BA-A1DB-37C168C8A227}" dt="2024-05-27T03:44:52.459" v="1" actId="5736"/>
        <pc:sldMkLst>
          <pc:docMk/>
          <pc:sldMk cId="2545574032" sldId="272"/>
        </pc:sldMkLst>
        <pc:graphicFrameChg chg="mod modGraphic">
          <ac:chgData name="ZHANG Xiangyu" userId="0af619d5-14b7-43d3-95bc-94ad39c803d6" providerId="ADAL" clId="{575D4BD7-20FC-46BA-A1DB-37C168C8A227}" dt="2024-05-27T03:44:52.459" v="1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</pc:sldChg>
      <pc:sldChg chg="modSp mod">
        <pc:chgData name="ZHANG Xiangyu" userId="0af619d5-14b7-43d3-95bc-94ad39c803d6" providerId="ADAL" clId="{575D4BD7-20FC-46BA-A1DB-37C168C8A227}" dt="2024-05-31T03:17:46.743" v="10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575D4BD7-20FC-46BA-A1DB-37C168C8A227}" dt="2024-05-31T03:17:39.355" v="9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">
          <ac:chgData name="ZHANG Xiangyu" userId="0af619d5-14b7-43d3-95bc-94ad39c803d6" providerId="ADAL" clId="{575D4BD7-20FC-46BA-A1DB-37C168C8A227}" dt="2024-05-31T03:17:46.743" v="10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51164"/>
              </p:ext>
            </p:extLst>
          </p:nvPr>
        </p:nvGraphicFramePr>
        <p:xfrm>
          <a:off x="0" y="217714"/>
          <a:ext cx="11393714" cy="11754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2288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20 June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2329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20 June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1" y="4951505"/>
            <a:ext cx="6371924" cy="996907"/>
            <a:chOff x="1" y="4951505"/>
            <a:chExt cx="6371924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4951505"/>
              <a:ext cx="6371924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584672" y="4990550"/>
              <a:ext cx="2890389" cy="603115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820076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578825" y="4990548"/>
              <a:ext cx="2890392" cy="603117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935</Words>
  <Application>Microsoft Office PowerPoint</Application>
  <PresentationFormat>宽屏</PresentationFormat>
  <Paragraphs>302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2024-05-31T03:17:48Z</dcterms:modified>
</cp:coreProperties>
</file>